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6A394B-6095-448C-BE6D-53DD1FF2AAE0}" v="1179" dt="2020-05-07T20:32:34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6F004-BD2D-4F12-A29D-7972BA685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E994DD2-B7F6-427B-B2DF-DD38084E8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C1880B-BC02-4B75-9A19-4382BD17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E17802-1FFF-46F1-ADC1-A57CEAA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9F4F8E-6BBA-439F-BF3E-4CE8D5D7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4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964A9-096E-4E23-9D5E-D13501F1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E2F62C-CB52-45C3-8FC6-8427BFACD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ACEB54-389E-4702-B851-F608A006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65987-579F-4B98-B5A9-5B35C326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09F47E-14AA-4D8D-BC74-917CF3FA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72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CF97ED9-3B9F-4E31-A6DF-63EADCAD4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FFEEDF-6795-40E6-8B3D-84CD0AC20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98A917-A7AF-470B-B0A8-5AEE71A7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06BF68-7B00-4D9E-B02D-C8138BB2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8260B3-1279-455E-BFCB-A6B7FC0E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862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59BD8F-1A4E-4DE3-9038-5D47C91F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F54A4-045D-49B8-85CC-321958220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E862E9-E4E4-4429-84F3-4A508C50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6E9343-6F5F-4F9E-BDAA-3F51FB0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09B462-5EA5-41A0-AA6B-DCD80FC5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41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17951-4135-4AC7-86DF-AE473E06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074A1B-D336-4AE7-8E98-7D549F60E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D94951-DDD1-417B-B9B0-622569B77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71DCEE-02F6-4395-A5AE-178AEDDA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BA0863-BF8A-44C2-BCEC-F670935B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51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1BB87-E467-4D70-BEB0-85D50440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7F7A17-1B0D-4EB3-9DFF-75AC8A319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8C22D7-4854-45A5-AD9B-A955A7633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930972-6774-446C-8DB6-8665F394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4545AA-1E2B-4DD7-9679-66D23288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9E5C6B-AC49-4096-913E-F4252B47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827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C38ECD-C49E-4DBB-9345-8FC4CEDB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7F1A46-6ECA-45C0-A5F3-3925630CC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30F108-9823-491B-9266-4AE840052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C7D741-31A9-4479-892A-C84A4B001D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DB6B0CC-BC8F-4BBD-8734-6075AD269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5DC218F-2F19-4609-B5FB-213E07E70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257C42-FB98-4655-8A29-C9D206CD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F8A07B8-539F-4644-AB54-EE505FBF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90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FA33F-F208-4168-A130-68FDAFD7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BFD5B9-A7B5-49DA-8F99-601363722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E1A834-F128-4F0D-A7F5-F2D5373D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BC6007-C7B5-4260-A7DD-7DD138BC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271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BFDEADA-84B3-49FA-93D9-44D428F1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DE8898-ED96-4213-93A0-455E0E52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BBAC2B-6B10-4B9E-8435-BC28D608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15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C66C2-C93E-4840-8463-77D76AEF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0DDC97-C519-40F7-91A3-33A69CC22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20C6B2-F3D8-433A-BCB8-D08F604756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D81601-4425-4A71-A9C9-3FFAB1F2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616499-78B7-4EB6-A342-0265B0D1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706EC6-70AC-4412-B227-33CC3EDE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80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24F27A-8F6A-4F87-BB78-F52FADAAE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DCCD818-DF06-44CC-9482-08E6895D2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54DEF24-2B0F-472B-B246-877082DEB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E14C6B-97A2-4F3A-8443-6CFA4DC2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80A460-09A6-4C3D-9130-4D651134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501118-6BF2-4DE7-9D3D-A876CA49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80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0C511D5-299B-4B47-BB05-29D2BDBF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BE4FFF-015E-4FE5-A0B2-2F3DBA9B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DF2AC7-C1F9-428C-95FB-83B69F479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8D1CB-722C-493C-9656-937C92405B16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E66881-B936-4229-A54B-236263B9F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6D94B4-AAD9-490A-B4CD-8336F69B0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D762C-0594-475C-BDC8-2C69DEE1BE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2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611">
        <p15:prstTrans prst="pageCurlDouble"/>
      </p:transition>
    </mc:Choice>
    <mc:Fallback xmlns="">
      <p:transition spd="slow" advTm="1961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162">
              <a:schemeClr val="accent4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9EACF2-DEF1-4C93-9F53-BD3950AF6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it-IT" dirty="0">
                <a:solidFill>
                  <a:srgbClr val="C00000"/>
                </a:solidFill>
                <a:latin typeface="Kristen ITC" panose="03050502040202030202" pitchFamily="66" charset="0"/>
              </a:rPr>
              <a:t>BUONA LETTURA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FC20B2-6949-485F-80CC-4AF423A8B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600" dirty="0">
                <a:solidFill>
                  <a:srgbClr val="C00000"/>
                </a:solidFill>
              </a:rPr>
              <a:t>A grandi e piccini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neve, pecora, segnale, uomo&#10;&#10;Descrizione generata automaticamente">
            <a:extLst>
              <a:ext uri="{FF2B5EF4-FFF2-40B4-BE49-F238E27FC236}">
                <a16:creationId xmlns:a16="http://schemas.microsoft.com/office/drawing/2014/main" id="{7730DF75-1A36-46B5-8F9E-01F6B3176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86CA3E-6520-4173-995B-85FF6BCFE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orso, sedendo, albero, gatto&#10;&#10;Descrizione generata automaticamente">
            <a:extLst>
              <a:ext uri="{FF2B5EF4-FFF2-40B4-BE49-F238E27FC236}">
                <a16:creationId xmlns:a16="http://schemas.microsoft.com/office/drawing/2014/main" id="{AAB43160-A3AD-4A02-BF95-860FE8DFF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56" y="643466"/>
            <a:ext cx="9605287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1CE753-0174-438E-A493-59F1BEEEA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8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pageCurlDouble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orso, uccello, acqua&#10;&#10;Descrizione generata automaticamente">
            <a:extLst>
              <a:ext uri="{FF2B5EF4-FFF2-40B4-BE49-F238E27FC236}">
                <a16:creationId xmlns:a16="http://schemas.microsoft.com/office/drawing/2014/main" id="{F1F29B94-AFBE-4303-B25E-46D83CB25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6" y="643466"/>
            <a:ext cx="10511447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6C6D54-6E60-416E-85C0-00953DAAC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2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pageCurlDouble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uccello, pecora, erba&#10;&#10;Descrizione generata automaticamente">
            <a:extLst>
              <a:ext uri="{FF2B5EF4-FFF2-40B4-BE49-F238E27FC236}">
                <a16:creationId xmlns:a16="http://schemas.microsoft.com/office/drawing/2014/main" id="{F51BC912-7A94-475A-AB76-121AED3DE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39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128509-DA49-44AD-99D6-90A99DB74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1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pageCurlDouble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neve, inpiedi, guardando, acqua&#10;&#10;Descrizione generata automaticamente">
            <a:extLst>
              <a:ext uri="{FF2B5EF4-FFF2-40B4-BE49-F238E27FC236}">
                <a16:creationId xmlns:a16="http://schemas.microsoft.com/office/drawing/2014/main" id="{78AF329B-CCE5-4313-BB8E-1AD926E4D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4521"/>
            <a:ext cx="10905066" cy="52889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148333-2DCC-4298-B977-00A480339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6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pageCurlDoubl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neve, coperto, uomo&#10;&#10;Descrizione generata automaticamente">
            <a:extLst>
              <a:ext uri="{FF2B5EF4-FFF2-40B4-BE49-F238E27FC236}">
                <a16:creationId xmlns:a16="http://schemas.microsoft.com/office/drawing/2014/main" id="{FD76EE2A-6F92-4B99-B9A4-F9DEB7D33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6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870726-0530-4330-BD99-E771D3839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4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000">
        <p15:prstTrans prst="pageCurlDouble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cavalcando, neve, uomo&#10;&#10;Descrizione generata automaticamente">
            <a:extLst>
              <a:ext uri="{FF2B5EF4-FFF2-40B4-BE49-F238E27FC236}">
                <a16:creationId xmlns:a16="http://schemas.microsoft.com/office/drawing/2014/main" id="{DB358479-04D0-44A1-A9D7-B0F37BE29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" y="643466"/>
            <a:ext cx="10765346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179EC6-A7C6-4228-BED6-CD9EE09E2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1000">
        <p15:prstTrans prst="pageCurlDouble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162">
              <a:schemeClr val="accent4">
                <a:lumMod val="60000"/>
                <a:lumOff val="40000"/>
              </a:schemeClr>
            </a:gs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900B22-6963-4AE8-B46F-A23B81BF0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r="1" b="259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68C342-E800-4FF7-8E04-CECDCEF35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7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16000">
        <p15:prstTrans prst="pageCurlDouble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22000">
              <a:schemeClr val="accent4">
                <a:lumMod val="60000"/>
                <a:lumOff val="40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97FB3-9E3F-4B70-840E-0789BD695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4358" y="910422"/>
            <a:ext cx="5220925" cy="4810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100" kern="1200" dirty="0">
                <a:solidFill>
                  <a:srgbClr val="C00000"/>
                </a:solidFill>
              </a:rPr>
              <a:t>LA MAMMA GUIDA</a:t>
            </a:r>
            <a:br>
              <a:rPr lang="en-US" sz="4100" kern="1200" dirty="0">
                <a:solidFill>
                  <a:srgbClr val="FF0066"/>
                </a:solidFill>
              </a:rPr>
            </a:br>
            <a:endParaRPr lang="en-US" sz="4800" b="1" kern="1200" dirty="0">
              <a:solidFill>
                <a:srgbClr val="FF0066"/>
              </a:solidFill>
            </a:endParaRPr>
          </a:p>
        </p:txBody>
      </p:sp>
      <p:pic>
        <p:nvPicPr>
          <p:cNvPr id="15" name="Immagine 14" descr="Fiori di ciliegio rosa">
            <a:extLst>
              <a:ext uri="{FF2B5EF4-FFF2-40B4-BE49-F238E27FC236}">
                <a16:creationId xmlns:a16="http://schemas.microsoft.com/office/drawing/2014/main" id="{66F30534-49A5-49FB-AF38-14DB63702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r="-2" b="-2"/>
          <a:stretch/>
        </p:blipFill>
        <p:spPr>
          <a:xfrm>
            <a:off x="759272" y="640081"/>
            <a:ext cx="5220925" cy="5574452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2B32454-1F1B-4437-931F-4A009FF61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FF9CE4-A552-4606-B8D2-464F8B72E00D}"/>
              </a:ext>
            </a:extLst>
          </p:cNvPr>
          <p:cNvSpPr txBox="1"/>
          <p:nvPr/>
        </p:nvSpPr>
        <p:spPr>
          <a:xfrm>
            <a:off x="6344358" y="1150950"/>
            <a:ext cx="445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j-lt"/>
              </a:rPr>
              <a:t>LA MAMMA INSEGNA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1BEB28-A7B4-4094-9957-EC64CE2C505E}"/>
              </a:ext>
            </a:extLst>
          </p:cNvPr>
          <p:cNvSpPr txBox="1"/>
          <p:nvPr/>
        </p:nvSpPr>
        <p:spPr>
          <a:xfrm>
            <a:off x="6344358" y="1797281"/>
            <a:ext cx="412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j-lt"/>
              </a:rPr>
              <a:t>LA MAMMA GIOCA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7CDB19-B6A1-4625-B1FC-ECFEAAA8F893}"/>
              </a:ext>
            </a:extLst>
          </p:cNvPr>
          <p:cNvSpPr txBox="1"/>
          <p:nvPr/>
        </p:nvSpPr>
        <p:spPr>
          <a:xfrm>
            <a:off x="6373781" y="2404053"/>
            <a:ext cx="445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j-lt"/>
              </a:rPr>
              <a:t>LA MAMMA NUTRE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432F09-FEBB-40EF-B55D-E08519300A35}"/>
              </a:ext>
            </a:extLst>
          </p:cNvPr>
          <p:cNvSpPr txBox="1"/>
          <p:nvPr/>
        </p:nvSpPr>
        <p:spPr>
          <a:xfrm>
            <a:off x="6393717" y="3002459"/>
            <a:ext cx="4559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j-lt"/>
              </a:rPr>
              <a:t>LA MAMMA PROTEGGE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27CA63-02FF-4000-AEE5-2CE163764BCA}"/>
              </a:ext>
            </a:extLst>
          </p:cNvPr>
          <p:cNvSpPr txBox="1"/>
          <p:nvPr/>
        </p:nvSpPr>
        <p:spPr>
          <a:xfrm>
            <a:off x="6393717" y="3657156"/>
            <a:ext cx="466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+mj-lt"/>
              </a:rPr>
              <a:t>LA MAMMA COCCOLA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5BF12B4-F776-44F6-80E8-F620EF254375}"/>
              </a:ext>
            </a:extLst>
          </p:cNvPr>
          <p:cNvSpPr txBox="1"/>
          <p:nvPr/>
        </p:nvSpPr>
        <p:spPr>
          <a:xfrm>
            <a:off x="6884047" y="4240642"/>
            <a:ext cx="417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00000"/>
                </a:solidFill>
                <a:latin typeface="+mj-lt"/>
              </a:rPr>
              <a:t>LA MAMMA AMA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F9FC3F8-91A2-4334-8A49-161BB6554DBF}"/>
              </a:ext>
            </a:extLst>
          </p:cNvPr>
          <p:cNvSpPr/>
          <p:nvPr/>
        </p:nvSpPr>
        <p:spPr>
          <a:xfrm>
            <a:off x="6302512" y="5060720"/>
            <a:ext cx="5262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latin typeface="+mj-lt"/>
              </a:rPr>
              <a:t>BUONA FESTA DELLA MAMMA</a:t>
            </a:r>
          </a:p>
        </p:txBody>
      </p:sp>
    </p:spTree>
    <p:extLst>
      <p:ext uri="{BB962C8B-B14F-4D97-AF65-F5344CB8AC3E}">
        <p14:creationId xmlns:p14="http://schemas.microsoft.com/office/powerpoint/2010/main" val="2064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000">
        <p14:reveal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3C8EB94A-2D5A-4302-AF1B-4BB1B4EFB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5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87191F-1461-4D93-BC85-91EA89161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fotografia, nero, pecora, uomo&#10;&#10;Descrizione generata automaticamente">
            <a:extLst>
              <a:ext uri="{FF2B5EF4-FFF2-40B4-BE49-F238E27FC236}">
                <a16:creationId xmlns:a16="http://schemas.microsoft.com/office/drawing/2014/main" id="{2936181F-3172-4560-92DD-B9EED2E4F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r="-1" b="-1"/>
          <a:stretch/>
        </p:blipFill>
        <p:spPr>
          <a:xfrm>
            <a:off x="919597" y="643466"/>
            <a:ext cx="10352805" cy="55710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5D67C3-E037-4862-8471-8698803FE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000">
        <p15:prstTrans prst="pageCurlDouble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erba, fotografia, albero&#10;&#10;Descrizione generata automaticamente">
            <a:extLst>
              <a:ext uri="{FF2B5EF4-FFF2-40B4-BE49-F238E27FC236}">
                <a16:creationId xmlns:a16="http://schemas.microsoft.com/office/drawing/2014/main" id="{73D7ACB3-94F5-4C95-852F-EEE510656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58"/>
          <a:stretch/>
        </p:blipFill>
        <p:spPr>
          <a:xfrm>
            <a:off x="919637" y="643466"/>
            <a:ext cx="10352726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C284CE-39DF-45F1-9470-D4F194ADB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7000">
        <p15:prstTrans prst="pageCurlDouble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nimale, mammifero&#10;&#10;Descrizione generata automaticamente">
            <a:extLst>
              <a:ext uri="{FF2B5EF4-FFF2-40B4-BE49-F238E27FC236}">
                <a16:creationId xmlns:a16="http://schemas.microsoft.com/office/drawing/2014/main" id="{027F5C11-87A5-4B5C-8B0A-DF6302A74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2" y="643466"/>
            <a:ext cx="10364775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D47394-C74E-4620-A372-AFA13C742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2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pageCurlDouble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neve, albero, erba&#10;&#10;Descrizione generata automaticamente">
            <a:extLst>
              <a:ext uri="{FF2B5EF4-FFF2-40B4-BE49-F238E27FC236}">
                <a16:creationId xmlns:a16="http://schemas.microsoft.com/office/drawing/2014/main" id="{F275BCBC-0DCE-43FE-9F0E-F31BB69E4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9" y="643466"/>
            <a:ext cx="10222141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254976-B74B-4741-BE2F-3E1ABF18E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pageCurlDoubl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acqua, neve&#10;&#10;Descrizione generata automaticamente">
            <a:extLst>
              <a:ext uri="{FF2B5EF4-FFF2-40B4-BE49-F238E27FC236}">
                <a16:creationId xmlns:a16="http://schemas.microsoft.com/office/drawing/2014/main" id="{51D8848B-FBCF-4CD8-B7E6-B645FB822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5" y="643466"/>
            <a:ext cx="10316790" cy="55710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4E78A3-4A19-4C7C-82DC-7BDD18851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000">
        <p15:prstTrans prst="pageCurlDouble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acqua, erba, uomo&#10;&#10;Descrizione generata automaticamente">
            <a:extLst>
              <a:ext uri="{FF2B5EF4-FFF2-40B4-BE49-F238E27FC236}">
                <a16:creationId xmlns:a16="http://schemas.microsoft.com/office/drawing/2014/main" id="{8DC5C4DA-CABC-4791-9A1A-200CF2A04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8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5C6D18-8D74-4ED8-80FE-C38C7C3D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7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00">
        <p15:prstTrans prst="pageCurlDouble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piedi, sedendo, pioggia, donna&#10;&#10;Descrizione generata automaticamente">
            <a:extLst>
              <a:ext uri="{FF2B5EF4-FFF2-40B4-BE49-F238E27FC236}">
                <a16:creationId xmlns:a16="http://schemas.microsoft.com/office/drawing/2014/main" id="{6A5DF5EB-D8AD-45EC-B8A8-78D1C0A796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538538-965A-4F3B-A358-89E995B5B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8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pageCurlDoubl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32</Words>
  <Application>Microsoft Office PowerPoint</Application>
  <PresentationFormat>Widescreen</PresentationFormat>
  <Paragraphs>10</Paragraphs>
  <Slides>17</Slides>
  <Notes>0</Notes>
  <HiddenSlides>0</HiddenSlides>
  <MMClips>17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Kristen ITC</vt:lpstr>
      <vt:lpstr>Tema di Office</vt:lpstr>
      <vt:lpstr>BUONA LETTURA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MAMMA GUIDA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BUONA LETTURA </dc:title>
  <dc:creator>rita cavalletti</dc:creator>
  <cp:lastModifiedBy>rita cavalletti</cp:lastModifiedBy>
  <cp:revision>2</cp:revision>
  <dcterms:created xsi:type="dcterms:W3CDTF">2020-05-07T16:39:18Z</dcterms:created>
  <dcterms:modified xsi:type="dcterms:W3CDTF">2020-05-07T20:39:40Z</dcterms:modified>
</cp:coreProperties>
</file>