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BD92DE"/>
    <a:srgbClr val="FFCCFF"/>
    <a:srgbClr val="CBA9E5"/>
    <a:srgbClr val="AEA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46646-3FEE-4460-B5FF-2F8169768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5B824-0BE0-490F-9E44-7248EDEBE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FE3173-ABC6-4E00-AA95-C010C5B1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5AED31-F6CD-4892-94B2-4EBDD6BF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3C33F6-6BAC-47AA-ACB6-D7D1C29D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18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FB0AD-D23C-4012-A1CD-80FC06EE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F4A0D0-B235-4C66-B305-822F39C17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EDD349-9185-400D-8DD6-4126E329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5B4EE0-A41A-40E5-928D-57434BD0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828C2E-7A23-4E2D-B3B6-2ADC673B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0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32F396-03ED-417E-A73F-D90088B1F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5D53B9-9762-4496-8736-96B20457A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9483A-3908-4809-8CA2-EED30E40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E87279-B9E4-4339-A239-9C248F7B1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1775D-AA16-4006-899D-BC4E2B4C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50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05315-DEC6-4570-B857-61AD5A61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15FF3C-9C06-461A-AB5E-EB6DD8C4B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482935-A779-4041-8AE7-1719851B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1BC217-E9B6-4C79-940C-14783AF5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3ACFDB-410E-4F67-A0E5-6A5B8F48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67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189B0-D4CC-47CF-847C-59EC8B8C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8B7083-A084-4C45-BE23-4183710F2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A13A46-0CE0-4F4E-BCA8-BBAA7191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4BD6A8-0BBF-4EF9-8CA0-58D051AF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B57F60-5635-4823-8737-7217E546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56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43A6C2-2B57-43FA-9A68-33B68A37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DF7C79-0706-45C1-AFD8-EAB7A300B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19593D-43B4-483E-B64A-6E31FC908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E8FD94-6F59-4F7E-9918-7605BE4C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C00713-E3B6-41BB-AE8E-8116F344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F1ECC6-79AD-4F90-8B7B-E02B60C0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B25B1-38CC-466C-B0CF-2EF78858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222356-1B26-420B-8FC8-DAC536317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CA750C-418C-4DDC-92AA-23D6A516C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854E47-9E75-410D-A9C6-07BC8FDA4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CD3F89C-DCA1-45B1-9220-4F1D0CB56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EFA7A5F-16AC-4144-BE61-849F2C28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A43C8A3-6092-4781-BBB2-958FCD97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F376E51-418C-4AA1-A004-74C88D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90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CDFD1-DEC3-4A02-866D-F065BDD8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B6C6C3-9CAA-4A98-9A76-644C463A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9C4CF7-4867-48EC-A286-787BB432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EAFD83-B288-408B-A9BE-73E9A0E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53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1652C4-327E-47E5-A693-EB16FDB8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BE9E7B-5C5E-438D-B3E8-575A3B68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155C01-74D9-40B4-BF3A-6814CB0C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36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C0562-4118-4BB2-93EB-6D82F0C5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F18D9E-43E4-46EB-A734-81F7EF31F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14ACA1-6386-4FE6-8B7A-A18EB2D37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503BA5-CD5A-4F68-94B9-B2AA2B63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8C6F1A-A385-4E67-8651-A90B91C9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151DFD-B14E-4AD5-A5C1-BDF6CCE8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9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E0DFE5-04F7-4A59-B0A4-2E9B36D6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9F81E3D-12B7-4F42-A987-BF40C48B0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6CCC9F-0CF4-47B1-B7E2-0E8B6FC0F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D97B01-4498-490E-A357-ABA5D9EC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3F6380-1603-4DC8-984E-11E01D58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C02E52-E6C4-447A-A66A-5870084E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52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BD92DE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4461593-F4A3-41BC-B55E-70BD429F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DCC067-CA40-40B0-9007-87C73FAE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B3D57F-B775-41C7-8F83-22EC8F80B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F80CF-9381-463A-8126-95CBA5C4C6AF}" type="datetimeFigureOut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6E08B6-BB08-4A06-8487-178434A46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4D2403-234D-4FD7-8BE1-6379E4B0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E6DA-8306-4DD9-98B5-3DADB6FB14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34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F09FC-C396-4F08-9B3E-BB6B7F7A2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3681976"/>
          </a:xfrm>
          <a:noFill/>
        </p:spPr>
        <p:txBody>
          <a:bodyPr>
            <a:normAutofit/>
          </a:bodyPr>
          <a:lstStyle/>
          <a:p>
            <a:pPr algn="r"/>
            <a:endParaRPr lang="it-IT" sz="5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52FCB7-3BFB-4EE2-B966-957FEB9B2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07" y="4460487"/>
            <a:ext cx="3377184" cy="1757433"/>
          </a:xfrm>
          <a:noFill/>
        </p:spPr>
        <p:txBody>
          <a:bodyPr>
            <a:normAutofit/>
          </a:bodyPr>
          <a:lstStyle/>
          <a:p>
            <a:pPr algn="r"/>
            <a:endParaRPr lang="it-IT" sz="2800"/>
          </a:p>
        </p:txBody>
      </p:sp>
      <p:pic>
        <p:nvPicPr>
          <p:cNvPr id="5" name="Immagine 4" descr="Immagine che contiene testo, libro, donna, tenendo&#10;&#10;Descrizione generata automaticamente">
            <a:extLst>
              <a:ext uri="{FF2B5EF4-FFF2-40B4-BE49-F238E27FC236}">
                <a16:creationId xmlns:a16="http://schemas.microsoft.com/office/drawing/2014/main" id="{704094BD-0BF4-4C55-8D73-D7E9D463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-1" b="-1"/>
          <a:stretch/>
        </p:blipFill>
        <p:spPr>
          <a:xfrm>
            <a:off x="3048141" y="814346"/>
            <a:ext cx="6095718" cy="554603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065168-E061-47D0-9AB5-DA20479AF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3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6">
        <p:split orient="vert"/>
      </p:transition>
    </mc:Choice>
    <mc:Fallback>
      <p:transition spd="slow" advTm="18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FF1F7E-B12E-4E59-BC01-B25FB536B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6AC1E3-FEED-4CFE-806B-38C3ECD2A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4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BF062D-BA55-41C3-A427-3F925775AD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-2" b="-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A7EF2D-1453-47B7-8857-4DC9A08AF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1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23A316-2908-42B1-A041-CC18675AD3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352DE9-BB57-4DC5-B893-4BE286067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9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832A64-9F8E-471B-96B6-32B9F4D33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69B067-F7E9-40D2-89B1-C71BE9848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3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EC761B-8ED9-476C-8069-9F83D4141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BC3FD2-EEA4-4024-8ED5-50A55249B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0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C7D798-C6B1-4169-A431-19EA19298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DE7F2A-34E5-4CD4-BFA3-407D4E7F2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0476CE71-3A54-4C0B-9B73-F1B0D5D6D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9494E9-3296-4428-A486-272212188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5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613159B8-1F8F-4078-8CDF-B020942DD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115F1F-BF2A-4467-805D-D09E37807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4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pageCurlDoubl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D0E9F8-AAF9-4D6B-B0C5-EAD8BC704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4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28D2B1-33F0-4CB6-9202-F4D1F6711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7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lavagnabianca, bianco&#10;&#10;Descrizione generata automaticamente">
            <a:extLst>
              <a:ext uri="{FF2B5EF4-FFF2-40B4-BE49-F238E27FC236}">
                <a16:creationId xmlns:a16="http://schemas.microsoft.com/office/drawing/2014/main" id="{64D2E506-1167-4C21-89AC-11A0AE031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1" b="1"/>
          <a:stretch/>
        </p:blipFill>
        <p:spPr>
          <a:xfrm rot="43080000">
            <a:off x="1137836" y="1003257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6F46AB-3283-4469-8436-79092FD23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7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3B93C5F2-2FCF-404E-B586-08B29DC9E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B76F9F-E1D5-41E9-87F6-FC46AADFB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5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F5FDDAE-8590-44F1-91C2-963867334E8A}"/>
              </a:ext>
            </a:extLst>
          </p:cNvPr>
          <p:cNvSpPr/>
          <p:nvPr/>
        </p:nvSpPr>
        <p:spPr>
          <a:xfrm>
            <a:off x="1798291" y="2967335"/>
            <a:ext cx="859543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it-IT" sz="5400" b="1" cap="none" spc="0" dirty="0">
                <a:ln w="10160">
                  <a:solidFill>
                    <a:srgbClr val="990099"/>
                  </a:solidFill>
                  <a:prstDash val="solid"/>
                </a:ln>
                <a:solidFill>
                  <a:srgbClr val="9900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AUGURI A TUTTE LE MAMME</a:t>
            </a:r>
          </a:p>
        </p:txBody>
      </p:sp>
    </p:spTree>
    <p:extLst>
      <p:ext uri="{BB962C8B-B14F-4D97-AF65-F5344CB8AC3E}">
        <p14:creationId xmlns:p14="http://schemas.microsoft.com/office/powerpoint/2010/main" val="339885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7" name="Immagine 36" descr="Immagine che contiene testo, uccello, orologio&#10;&#10;Descrizione generata automaticamente">
            <a:extLst>
              <a:ext uri="{FF2B5EF4-FFF2-40B4-BE49-F238E27FC236}">
                <a16:creationId xmlns:a16="http://schemas.microsoft.com/office/drawing/2014/main" id="{37BCF89B-2116-46D9-9A58-8A25955D5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-2" b="-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D54D9B-FAA3-488A-90FD-7CDF36FAF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1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000">
        <p15:prstTrans prst="pageCurlDouble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esterni, uccello, stormo, acqua&#10;&#10;Descrizione generata automaticamente">
            <a:extLst>
              <a:ext uri="{FF2B5EF4-FFF2-40B4-BE49-F238E27FC236}">
                <a16:creationId xmlns:a16="http://schemas.microsoft.com/office/drawing/2014/main" id="{71B35C90-C7E5-43C5-BBB6-CC15270D5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/>
          <a:stretch/>
        </p:blipFill>
        <p:spPr>
          <a:xfrm rot="21480000">
            <a:off x="1177134" y="1002572"/>
            <a:ext cx="9877018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F55C90-1640-4BDD-AD56-06E4A912B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7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A7DDF4-D8F7-49C3-BBA6-E5E1C5972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551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7C761F-29B1-4213-8F3C-DC983AA54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8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81D106-CA69-44C3-89AA-C50F33BD52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F11CF3-623C-41C6-B3BF-12D21FA3F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6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449">
        <p15:prstTrans prst="pageCurlDouble"/>
      </p:transition>
    </mc:Choice>
    <mc:Fallback>
      <p:transition spd="slow" advTm="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uccello, uomo, acqua&#10;&#10;Descrizione generata automaticamente">
            <a:extLst>
              <a:ext uri="{FF2B5EF4-FFF2-40B4-BE49-F238E27FC236}">
                <a16:creationId xmlns:a16="http://schemas.microsoft.com/office/drawing/2014/main" id="{A54AB1A8-5B27-43D8-B7AD-F889F3FE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536F2D-A77D-47B6-8C20-785A84620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5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 descr="Immagine che contiene albero, pianta, esterni, acqua&#10;&#10;Descrizione generata automaticamente">
            <a:extLst>
              <a:ext uri="{FF2B5EF4-FFF2-40B4-BE49-F238E27FC236}">
                <a16:creationId xmlns:a16="http://schemas.microsoft.com/office/drawing/2014/main" id="{40B91B75-AD7A-43EE-9D5E-D6955DDDD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409AEF-6331-4DAF-A6E4-4F574EA23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1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575DCD-0FE6-4BFC-8FB8-A19928FC6C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58FE34-A50C-4D4B-8D5D-D9245E69E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</Words>
  <Application>Microsoft Office PowerPoint</Application>
  <PresentationFormat>Widescreen</PresentationFormat>
  <Paragraphs>1</Paragraphs>
  <Slides>20</Slides>
  <Notes>0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Impact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cavalletti</dc:creator>
  <cp:lastModifiedBy>rita cavalletti</cp:lastModifiedBy>
  <cp:revision>12</cp:revision>
  <dcterms:created xsi:type="dcterms:W3CDTF">2020-05-05T16:51:43Z</dcterms:created>
  <dcterms:modified xsi:type="dcterms:W3CDTF">2020-05-05T20:34:39Z</dcterms:modified>
</cp:coreProperties>
</file>