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58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8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92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70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5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87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1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1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64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33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E0B73-559E-439A-810F-3E3D984DF40C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A6F1-B70D-445E-9906-55AF107D25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18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3743"/>
            <a:ext cx="10266218" cy="2387600"/>
          </a:xfrm>
        </p:spPr>
        <p:txBody>
          <a:bodyPr>
            <a:normAutofit/>
          </a:bodyPr>
          <a:lstStyle/>
          <a:p>
            <a:r>
              <a:rPr lang="it-IT" b="1" dirty="0"/>
              <a:t>Progetto di Orientamento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«</a:t>
            </a:r>
            <a:r>
              <a:rPr lang="it-IT" b="1" dirty="0"/>
              <a:t>La Consapevolezza della Scelta</a:t>
            </a:r>
            <a:r>
              <a:rPr lang="it-IT" dirty="0"/>
              <a:t>»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164" y="160277"/>
            <a:ext cx="1704109" cy="151143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555" y="354020"/>
            <a:ext cx="5114925" cy="112395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04799" y="4946350"/>
            <a:ext cx="11485418" cy="2307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831271" y="2133522"/>
            <a:ext cx="10432473" cy="249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62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398" y="4720389"/>
            <a:ext cx="10266218" cy="101391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2"/>
                </a:solidFill>
              </a:rPr>
              <a:t>GRAZIE PER L’ATTENZIONE</a:t>
            </a:r>
            <a:r>
              <a:rPr lang="it-IT" b="1" dirty="0" smtClean="0">
                <a:solidFill>
                  <a:schemeClr val="accent2"/>
                </a:solidFill>
              </a:rPr>
              <a:t>!</a:t>
            </a:r>
            <a:br>
              <a:rPr lang="it-IT" b="1" dirty="0" smtClean="0">
                <a:solidFill>
                  <a:schemeClr val="accent2"/>
                </a:solidFill>
              </a:rPr>
            </a:br>
            <a:r>
              <a:rPr lang="it-IT" b="1" dirty="0" smtClean="0">
                <a:solidFill>
                  <a:schemeClr val="accent2"/>
                </a:solidFill>
              </a:rPr>
              <a:t/>
            </a:r>
            <a:br>
              <a:rPr lang="it-IT" b="1" dirty="0" smtClean="0">
                <a:solidFill>
                  <a:schemeClr val="accent2"/>
                </a:solidFill>
              </a:rPr>
            </a:br>
            <a:r>
              <a:rPr lang="it-IT" b="1" dirty="0">
                <a:solidFill>
                  <a:schemeClr val="accent2"/>
                </a:solidFill>
              </a:rPr>
              <a:t/>
            </a:r>
            <a:br>
              <a:rPr lang="it-IT" b="1" dirty="0">
                <a:solidFill>
                  <a:schemeClr val="accent2"/>
                </a:solidFill>
              </a:rPr>
            </a:br>
            <a:r>
              <a:rPr lang="it-IT" b="1" dirty="0" smtClean="0"/>
              <a:t>Email: </a:t>
            </a:r>
            <a:r>
              <a:rPr lang="it-IT" b="1" dirty="0" smtClean="0"/>
              <a:t>m</a:t>
            </a:r>
            <a:r>
              <a:rPr lang="it-IT" b="1" dirty="0" smtClean="0"/>
              <a:t>arco.piana04@gmail.com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223" y="160277"/>
            <a:ext cx="694050" cy="6155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37" y="210836"/>
            <a:ext cx="2571316" cy="56501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11728" y="6387397"/>
            <a:ext cx="11485418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831271" y="905153"/>
            <a:ext cx="10432473" cy="50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79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34386" y="1510706"/>
            <a:ext cx="11003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800" b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“L’ «orientamento» è definito come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processo continuo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che mette in grado i cittadini di ogni età, nell'arco della vita, di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identificare le proprie capacità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le proprie competenze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 propri interessi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prendere decisioni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in materia di istruzione, formazione e occupazione nonché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gestire i loro percorsi personali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di vita nelle attività di istruzione e formazione, nel mondo professionale e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in qualsiasi altro ambiente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in cui è possibile acquisire e/o sfruttare tali capacità e competenze. L'orientamento comprende attività individuali o collettive di informazione, di consulenza, di bilancio di competenze, di accompagnamento e di insegnamento delle competenze necessarie per assumere decisioni e gestire la carriera.”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4096" y="5509477"/>
            <a:ext cx="10184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>
                <a:solidFill>
                  <a:srgbClr val="000000"/>
                </a:solidFill>
                <a:latin typeface="Calibri" panose="020F0502020204030204" pitchFamily="34" charset="0"/>
              </a:rPr>
              <a:t>Risoluzione del Consiglio e dei rappresentanti dei governi degli Stati membri del 21 Novembre 2008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33312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742260" y="2500975"/>
            <a:ext cx="6096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0000"/>
                </a:solidFill>
                <a:latin typeface="Calibri" panose="020F0502020204030204" pitchFamily="34" charset="0"/>
              </a:rPr>
              <a:t>Educare alla conoscenza di sé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0000"/>
                </a:solidFill>
                <a:latin typeface="Calibri" panose="020F0502020204030204" pitchFamily="34" charset="0"/>
              </a:rPr>
              <a:t>Educare alla scelta tra opzioni diverse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0000"/>
                </a:solidFill>
                <a:latin typeface="Calibri" panose="020F0502020204030204" pitchFamily="34" charset="0"/>
              </a:rPr>
              <a:t>Educare alla progettazione e pianificazione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0000"/>
                </a:solidFill>
                <a:latin typeface="Calibri" panose="020F0502020204030204" pitchFamily="34" charset="0"/>
              </a:rPr>
              <a:t>Educare alla argomentazione di una scelta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0000"/>
                </a:solidFill>
                <a:latin typeface="Calibri" panose="020F0502020204030204" pitchFamily="34" charset="0"/>
              </a:rPr>
              <a:t>Educare a una adeguata metodologia di lavoro</a:t>
            </a:r>
            <a:endParaRPr lang="it-IT" sz="2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46909" y="3485860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FINALITÁ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45724" y="3013179"/>
            <a:ext cx="45719" cy="146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24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428530" y="869759"/>
            <a:ext cx="6096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300" dirty="0"/>
              <a:t>Acquisire, attraverso le attività proposte: 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it-IT" sz="2300" dirty="0"/>
              <a:t>la conoscenza di sé, delle proprie potenzialità, attitudini e punti di debolezza 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it-IT" sz="2300" dirty="0"/>
              <a:t>la conoscenza dell'organizzazione della Scuola Secondaria di II grado, delle possibilità e prospettive offerte 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it-IT" sz="2300" dirty="0"/>
              <a:t>la conoscenza del mondo del lavoro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300" dirty="0"/>
              <a:t>Mettere in relazione le conoscenze raccolte sul mondo della scuola secondaria e del lavoro con le proprie attitudini, i propri interessi, le proprie aspettative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300" dirty="0"/>
              <a:t>Progettare il proprio percorso di istruzione formazione dopo i 14 anni cercando di ipotizzare ostacoli, difficoltà e possibilità di superamento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46909" y="3485860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OBIETTIVI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91443" y="2656517"/>
            <a:ext cx="45719" cy="2181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77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502728" y="203931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Costruire argomentazioni per raccogliere ed organizzare ciò che sostiene una scelta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Saper lavorare in un gruppo per raggiungere uno scopo comune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Saper utilizzare gli strumenti digitali per cercare, selezionare, organizzare informazioni e per produrre materiali di sintesi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46909" y="3485860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OBIETTIVI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91443" y="3020290"/>
            <a:ext cx="45719" cy="1454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22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1328" y="2297771"/>
            <a:ext cx="10266218" cy="23876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2"/>
                </a:solidFill>
              </a:rPr>
              <a:t>Laboratorio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>«</a:t>
            </a:r>
            <a:r>
              <a:rPr lang="it-IT" b="1" dirty="0">
                <a:solidFill>
                  <a:schemeClr val="accent2"/>
                </a:solidFill>
              </a:rPr>
              <a:t>Conoscenza di sé, educazione alla scelta e metodo di studio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223" y="160277"/>
            <a:ext cx="694050" cy="6155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37" y="210836"/>
            <a:ext cx="2571316" cy="56501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11728" y="6387397"/>
            <a:ext cx="11485418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831271" y="905153"/>
            <a:ext cx="10432473" cy="50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09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502728" y="2193381"/>
            <a:ext cx="609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Da svolgersi tra Marzo e Dicembre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Svolti in orario curricolare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Durata: circa 2h ad incontro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Modalità: esercizi individuali, di gruppo, discussioni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95810" y="3055154"/>
            <a:ext cx="3463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INCONTRI </a:t>
            </a:r>
          </a:p>
          <a:p>
            <a:pPr algn="ctr"/>
            <a:r>
              <a:rPr lang="it-IT" sz="2800" b="1" dirty="0">
                <a:solidFill>
                  <a:schemeClr val="accent5"/>
                </a:solidFill>
              </a:rPr>
              <a:t>IN </a:t>
            </a:r>
          </a:p>
          <a:p>
            <a:pPr algn="ctr"/>
            <a:r>
              <a:rPr lang="it-IT" sz="2800" b="1" dirty="0">
                <a:solidFill>
                  <a:schemeClr val="accent5"/>
                </a:solidFill>
              </a:rPr>
              <a:t>CLASSE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68583" y="3156565"/>
            <a:ext cx="45719" cy="11821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0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502728" y="1643034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personalità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competenze di vita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interessi e attitudini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atteggiamento di fronte ad una scelta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autovalutazione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motivazione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metodo di studio e modalità d’apprendimento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06309" y="3270600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ARGOMENTI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91443" y="3006436"/>
            <a:ext cx="45719" cy="12435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09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523" y="70370"/>
            <a:ext cx="711920" cy="632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81" y="70370"/>
            <a:ext cx="4127667" cy="57158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0836" y="795268"/>
            <a:ext cx="3016287" cy="13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9055" y="795268"/>
            <a:ext cx="2382981" cy="13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41568" y="795268"/>
            <a:ext cx="1409160" cy="114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790260" y="795269"/>
            <a:ext cx="965813" cy="114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605" y="795268"/>
            <a:ext cx="3057850" cy="114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502728" y="2470472"/>
            <a:ext cx="609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Da svolgersi tra Novembre e Dicembre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Finalizzati a fare il punto di quanto emerso e riflettere singolarmente in merito alla scelta scolastica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06309" y="3270600"/>
            <a:ext cx="3463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5"/>
                </a:solidFill>
              </a:rPr>
              <a:t>COLLOQUI </a:t>
            </a:r>
          </a:p>
          <a:p>
            <a:pPr algn="ctr"/>
            <a:r>
              <a:rPr lang="it-IT" sz="2800" b="1" dirty="0">
                <a:solidFill>
                  <a:schemeClr val="accent5"/>
                </a:solidFill>
              </a:rPr>
              <a:t>INDIVIDUALI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991443" y="3270600"/>
            <a:ext cx="45719" cy="97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166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178</TotalTime>
  <Words>376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Progetto di Orientamento «La Consapevolezza della Scelta»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Laboratorio «Conoscenza di sé, educazione alla scelta e metodo di studio»</vt:lpstr>
      <vt:lpstr>Presentazione standard di PowerPoint</vt:lpstr>
      <vt:lpstr>Presentazione standard di PowerPoint</vt:lpstr>
      <vt:lpstr>Presentazione standard di PowerPoint</vt:lpstr>
      <vt:lpstr>GRAZIE PER L’ATTENZIONE!   Email: marco.piana04@gmail.com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di Orientamento «La Consapevolezza della Scelta»</dc:title>
  <dc:creator>Utente Windows</dc:creator>
  <cp:lastModifiedBy> </cp:lastModifiedBy>
  <cp:revision>27</cp:revision>
  <dcterms:created xsi:type="dcterms:W3CDTF">2019-02-28T13:48:07Z</dcterms:created>
  <dcterms:modified xsi:type="dcterms:W3CDTF">2019-03-12T09:47:32Z</dcterms:modified>
</cp:coreProperties>
</file>